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2" r:id="rId6"/>
    <p:sldId id="263" r:id="rId7"/>
    <p:sldId id="264" r:id="rId8"/>
    <p:sldId id="265" r:id="rId9"/>
    <p:sldId id="267" r:id="rId10"/>
    <p:sldId id="266" r:id="rId11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07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38539AF-2AFE-4342-AF41-CF92D15C5B33}" type="datetime1">
              <a:rPr lang="fr-FR" smtClean="0"/>
              <a:t>13/11/2023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328E3B9-20FD-4A66-B01D-2BA689DD37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732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596578-602D-41AD-A888-37D62F028C3A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92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75CD8D-B1D9-4658-A4F0-38CA8D83ED5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0870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e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 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e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e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e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e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e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e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e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e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e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e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e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e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e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e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e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e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e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e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e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e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e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e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e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e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e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e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e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e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e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e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e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e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e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e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e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e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e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 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e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e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e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e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e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e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e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e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e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e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e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e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e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72583458-0455-4A09-8581-C2FC46340B74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7851C0-4D07-46C9-AC71-36B87D564AE0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2316FD-C419-4E22-8E60-CC5D0054062E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4827A0-64C3-48CE-8FEE-D9375B41CC11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60" name="Zone de texte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Zone de texte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F79BA3-B8A3-4332-97DA-002261632C71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A0CA43-C407-4917-9099-BAC5BECDA5E8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0014AA-9D9C-4FBD-A64E-1705E4457050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D2BC81-95B3-4D36-823C-ECCD8CF11453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E737F9-02C8-48D6-AD0D-7FE195D65D59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2FCF4D-42F6-45C3-9AE8-B35F3C4133E4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F8E915-2F8C-4739-B369-82E22414B50A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213D79-B14A-4BCA-85A5-83270A7F70FC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8E3F8A-89FE-4FD6-85E3-02D4BE1BF15E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266E30-E724-431E-AF70-8162FC0792EB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FAE95-732B-4CA3-A50E-14D53BD9626B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FF8FA7-F2D0-4BFC-ABD6-154B2532F2BF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51064-7277-482B-8435-7DE783273AE3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e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e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 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e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e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e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e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e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e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e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e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e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e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gne 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e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e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e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e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e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e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e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e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e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e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e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e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e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e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e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e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e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e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e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e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e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e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e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e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DBD8677-E3BE-4CE0-B020-458B7DC1FD26}" type="datetime1">
              <a:rPr lang="fr-FR" noProof="0" smtClean="0"/>
              <a:t>13/11/2023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rello.com/b/mb8KT5Rr/td-communication-s&#233;rie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e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79" name="Imag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 4" descr="gros plan de circuit imprimé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e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angle avec coins arrondis en diagonale 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grpSp>
          <p:nvGrpSpPr>
            <p:cNvPr id="83" name="Groupe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e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e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e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e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e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e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e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e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e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e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e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e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e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e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e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e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e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e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fr-FR" dirty="0" smtClean="0"/>
              <a:t>Communication </a:t>
            </a:r>
            <a:r>
              <a:rPr lang="fr-FR" dirty="0" err="1" smtClean="0"/>
              <a:t>sÉrie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fr-FR" dirty="0" smtClean="0"/>
              <a:t>TP2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e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/>
            </a:p>
          </p:txBody>
        </p:sp>
        <p:pic>
          <p:nvPicPr>
            <p:cNvPr id="176" name="Imag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 3" descr="gros plan de circuit imprimé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e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e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e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e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e libre 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e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e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e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e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e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e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e libre 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e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e libre 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e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e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e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e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e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e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e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e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e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e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e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e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e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e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e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e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e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e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e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e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e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e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e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e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e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e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e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e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e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e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e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e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e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e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e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e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e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369" y="88097"/>
            <a:ext cx="3754864" cy="1478570"/>
          </a:xfrm>
        </p:spPr>
        <p:txBody>
          <a:bodyPr rtlCol="0">
            <a:normAutofit/>
          </a:bodyPr>
          <a:lstStyle/>
          <a:p>
            <a:pPr rtl="0"/>
            <a:r>
              <a:rPr lang="fr-FR" sz="3200" dirty="0" smtClean="0"/>
              <a:t>Objectif du projet et Équipe</a:t>
            </a:r>
            <a:endParaRPr lang="fr-FR" sz="32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7281" y="1747837"/>
            <a:ext cx="3924681" cy="3541714"/>
          </a:xfrm>
        </p:spPr>
        <p:txBody>
          <a:bodyPr rtlCol="0">
            <a:noAutofit/>
          </a:bodyPr>
          <a:lstStyle/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Le but de la deuxième partie de ce TP est d’établir une communication entre un GPS, une base de donnée et un site,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Pour cela, nous avons été amené a travailler en langage C++, avec </a:t>
            </a:r>
            <a:r>
              <a:rPr lang="fr-FR" sz="1800" dirty="0" err="1" smtClean="0"/>
              <a:t>Qt</a:t>
            </a:r>
            <a:r>
              <a:rPr lang="fr-FR" sz="1800" dirty="0" smtClean="0"/>
              <a:t>, </a:t>
            </a:r>
            <a:r>
              <a:rPr lang="fr-FR" sz="1800" dirty="0" err="1" smtClean="0"/>
              <a:t>Arduino</a:t>
            </a:r>
            <a:r>
              <a:rPr lang="fr-FR" sz="1800" dirty="0" smtClean="0"/>
              <a:t> et </a:t>
            </a:r>
            <a:r>
              <a:rPr lang="fr-FR" sz="1800" dirty="0" err="1" smtClean="0"/>
              <a:t>Php</a:t>
            </a:r>
            <a:r>
              <a:rPr lang="fr-FR" sz="1800" dirty="0" smtClean="0"/>
              <a:t>. </a:t>
            </a:r>
          </a:p>
          <a:p>
            <a:pPr marL="0" indent="0" rtl="0">
              <a:lnSpc>
                <a:spcPct val="110000"/>
              </a:lnSpc>
              <a:buNone/>
            </a:pPr>
            <a:endParaRPr lang="fr-FR" sz="1800" dirty="0" smtClean="0"/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L’équipe est composée de : 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Tom (DEV)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Junior (DEV)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Alexandre (RT)</a:t>
            </a:r>
          </a:p>
          <a:p>
            <a:pPr marL="0" indent="0" rtl="0">
              <a:lnSpc>
                <a:spcPct val="110000"/>
              </a:lnSpc>
              <a:buNone/>
            </a:pPr>
            <a:r>
              <a:rPr lang="fr-FR" sz="1800" dirty="0" smtClean="0"/>
              <a:t>Éloïse (CP)</a:t>
            </a:r>
            <a:endParaRPr lang="fr-FR" sz="18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6578" y="1133884"/>
            <a:ext cx="4365625" cy="436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262519"/>
            <a:ext cx="9905998" cy="1478570"/>
          </a:xfrm>
        </p:spPr>
        <p:txBody>
          <a:bodyPr/>
          <a:lstStyle/>
          <a:p>
            <a:r>
              <a:rPr lang="fr-FR" dirty="0" smtClean="0"/>
              <a:t>Analyse via un use case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948" y="1519019"/>
            <a:ext cx="6387738" cy="492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93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Diagramme des exigences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617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répartition des tâches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fr-FR" dirty="0" smtClean="0"/>
              <a:t>Tom s’est occupé de la partie Serveur (Récupération des trames; analyse et envoi en base de données).</a:t>
            </a:r>
          </a:p>
          <a:p>
            <a:r>
              <a:rPr lang="fr-FR" dirty="0" smtClean="0"/>
              <a:t>Junior a travaillé sur la partie Client (Récupération des données en BDD, mise en place de la carte sur le site et faire en sorte que les coordonnées s’affichent).</a:t>
            </a:r>
          </a:p>
          <a:p>
            <a:r>
              <a:rPr lang="fr-FR" dirty="0" smtClean="0"/>
              <a:t>Alexandre a supervisé les DEV en les aidant si besoin, a fait l’étude préalable des trames et des classes ainsi que la doc </a:t>
            </a:r>
            <a:r>
              <a:rPr lang="fr-FR" dirty="0" err="1" smtClean="0"/>
              <a:t>Github</a:t>
            </a:r>
            <a:r>
              <a:rPr lang="fr-FR" dirty="0" smtClean="0"/>
              <a:t> et le cahier de test.</a:t>
            </a:r>
          </a:p>
          <a:p>
            <a:r>
              <a:rPr lang="fr-FR" dirty="0" smtClean="0"/>
              <a:t>Éloïse a analysé les besoins en travaillant sur la documentation.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2837" y="248194"/>
            <a:ext cx="1574574" cy="15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71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CAHIER DES CHARGES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168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41413" y="318072"/>
            <a:ext cx="9905998" cy="1478570"/>
          </a:xfrm>
        </p:spPr>
        <p:txBody>
          <a:bodyPr/>
          <a:lstStyle/>
          <a:p>
            <a:r>
              <a:rPr lang="fr-FR" dirty="0" smtClean="0"/>
              <a:t>PRÉSENTATION GANTT ET TRELLO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141413" y="1596587"/>
            <a:ext cx="5682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Lien du </a:t>
            </a:r>
            <a:r>
              <a:rPr lang="fr-FR" sz="2000" dirty="0" err="1" smtClean="0"/>
              <a:t>Trello</a:t>
            </a:r>
            <a:r>
              <a:rPr lang="fr-FR" sz="2000" dirty="0"/>
              <a:t> </a:t>
            </a:r>
            <a:r>
              <a:rPr lang="fr-FR" sz="2000" dirty="0" smtClean="0"/>
              <a:t>: </a:t>
            </a:r>
            <a:r>
              <a:rPr lang="fr-FR" sz="2000" dirty="0" smtClean="0">
                <a:hlinkClick r:id="rId2"/>
              </a:rPr>
              <a:t>ici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2183519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32_TF45165253.potx" id="{3625C90F-1027-4DD1-A5FF-DB3CCEC9A63B}" vid="{9FC6C917-BD1C-4539-BEF3-E32607A820C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www.w3.org/XML/1998/namespace"/>
    <ds:schemaRef ds:uri="http://purl.org/dc/elements/1.1/"/>
    <ds:schemaRef ds:uri="http://schemas.openxmlformats.org/package/2006/metadata/core-properties"/>
    <ds:schemaRef ds:uri="16c05727-aa75-4e4a-9b5f-8a80a1165891"/>
    <ds:schemaRef ds:uri="http://purl.org/dc/terms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circuit</Template>
  <TotalTime>0</TotalTime>
  <Words>193</Words>
  <Application>Microsoft Office PowerPoint</Application>
  <PresentationFormat>Grand écran</PresentationFormat>
  <Paragraphs>23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Tw Cen MT</vt:lpstr>
      <vt:lpstr>Circuit</vt:lpstr>
      <vt:lpstr>Communication sÉrie</vt:lpstr>
      <vt:lpstr>Objectif du projet et Équipe</vt:lpstr>
      <vt:lpstr>Analyse via un use case</vt:lpstr>
      <vt:lpstr>Diagramme des exigences</vt:lpstr>
      <vt:lpstr>répartition des tâches</vt:lpstr>
      <vt:lpstr>CAHIER DES CHARGES</vt:lpstr>
      <vt:lpstr>PRÉSENTATION GANTT ET TRELLO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2023-11-13T14:11:08Z</dcterms:created>
  <dcterms:modified xsi:type="dcterms:W3CDTF">2023-11-13T16:22:04Z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